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9" name="Shape 21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61C9E4"/>
            </a:solidFill>
            <a:miter lim="400000"/>
          </a:ln>
        </p:spPr>
      </p:pic>
      <p:sp>
        <p:nvSpPr>
          <p:cNvPr id="13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4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5950" y="516961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35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6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85221" y="8275872"/>
            <a:ext cx="1573404" cy="339362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6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55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64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3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2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83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8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9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0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1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10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1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1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364" y="0"/>
            <a:ext cx="7109928" cy="914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33867"/>
            <a:ext cx="7315200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7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3" y="0"/>
            <a:ext cx="4638874" cy="914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4176" y="1179497"/>
            <a:ext cx="6631024" cy="7990445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5" name="filme-colado.png" descr="filme-colado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0E20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8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0D1F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7224"/>
            <a:ext cx="7315200" cy="8809551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8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8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Imagem"/>
          <p:cNvSpPr/>
          <p:nvPr>
            <p:ph type="pic" sz="half" idx="21"/>
          </p:nvPr>
        </p:nvSpPr>
        <p:spPr>
          <a:xfrm>
            <a:off x="711625" y="1366994"/>
            <a:ext cx="5651278" cy="305943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3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0E1F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28583"/>
            <a:ext cx="7315200" cy="8486835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5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Imagem"/>
          <p:cNvSpPr/>
          <p:nvPr>
            <p:ph type="pic" sz="quarter" idx="21"/>
          </p:nvPr>
        </p:nvSpPr>
        <p:spPr>
          <a:xfrm>
            <a:off x="3217376" y="4592976"/>
            <a:ext cx="3170934" cy="30510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0D1E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6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7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0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Imagem"/>
          <p:cNvSpPr/>
          <p:nvPr>
            <p:ph type="pic" sz="half" idx="21"/>
          </p:nvPr>
        </p:nvSpPr>
        <p:spPr>
          <a:xfrm>
            <a:off x="679444" y="4021157"/>
            <a:ext cx="3747233" cy="36051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09600"/>
            <a:ext cx="7315200" cy="853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1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2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4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Imagem"/>
          <p:cNvSpPr/>
          <p:nvPr>
            <p:ph type="pic" sz="half" idx="21"/>
          </p:nvPr>
        </p:nvSpPr>
        <p:spPr>
          <a:xfrm>
            <a:off x="706394" y="4479895"/>
            <a:ext cx="5656509" cy="30622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[HOOK]…"/>
          <p:cNvSpPr txBox="1"/>
          <p:nvPr/>
        </p:nvSpPr>
        <p:spPr>
          <a:xfrm>
            <a:off x="571602" y="1432765"/>
            <a:ext cx="6171996" cy="6278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/>
          <a:lstStyle/>
          <a:p>
            <a:pPr>
              <a:defRPr sz="45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[HOOK]</a:t>
            </a:r>
          </a:p>
          <a:p>
            <a:pPr>
              <a:defRPr sz="2200">
                <a:solidFill>
                  <a:srgbClr val="FFFFFF"/>
                </a:solidFill>
                <a:latin typeface="Poppins Thin"/>
                <a:ea typeface="Poppins Thin"/>
                <a:cs typeface="Poppins Thin"/>
                <a:sym typeface="Poppins Thin"/>
              </a:defRPr>
            </a:pPr>
            <a:r>
              <a:t>[HOOK_SUB]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